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90B3-8F02-416D-92B3-6284036F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0654D-575B-4EDA-A446-ACAFBDB7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B86D-902B-417C-80D5-C961DB89254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6EAF8-41FF-4968-AF91-5A55EA92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41E6D-0E94-4B93-B0AE-3235A3E0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1D58-CEBD-4EB3-88A1-7ACFA9BA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8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F0F86-9F6E-48FA-A3A5-A3395FE0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E3C7C-2106-4EA4-B444-0AA91A6E1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EAC8E-F7C4-41DF-B9BB-32F50AEF1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B86D-902B-417C-80D5-C961DB89254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50CB-A57E-4D57-80B2-770E7FD9A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B109C-4FA8-429E-AABA-3ABAF33D0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31D58-CEBD-4EB3-88A1-7ACFA9BA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18246C-B29B-4114-AF42-8ADC2385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zh-TW" altLang="en-US">
                <a:solidFill>
                  <a:srgbClr val="7030A0"/>
                </a:solidFill>
                <a:latin typeface="+mn-ea"/>
              </a:rPr>
            </a:br>
            <a:r>
              <a:rPr lang="zh-TW" altLang="en-US">
                <a:solidFill>
                  <a:srgbClr val="7030A0"/>
                </a:solidFill>
                <a:latin typeface="+mn-ea"/>
              </a:rPr>
              <a:t>教職員資料</a:t>
            </a:r>
            <a:r>
              <a:rPr lang="zh-TW" altLang="en-US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模組</a:t>
            </a:r>
            <a:endParaRPr lang="zh-TW" altLang="en-US" dirty="0">
              <a:solidFill>
                <a:srgbClr val="7030A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8FA78-115B-4348-9047-8BCD07A5FE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7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"/>
    </mc:Choice>
    <mc:Fallback xmlns="">
      <p:transition spd="slow" advTm="13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257A6B-35B6-4AD4-BE01-5C5A1D13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教職員資料 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用戶自定欄位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47CBF-23C5-479D-B5D6-7609D2EB96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2"/>
    </mc:Choice>
    <mc:Fallback xmlns="">
      <p:transition spd="slow" advTm="1945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9DD44A-20DC-49C7-B730-933C300E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教職員資料 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報告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8D311-2889-4BA1-A0E5-5623E70281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13"/>
    </mc:Choice>
    <mc:Fallback xmlns="">
      <p:transition spd="slow" advTm="2021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027650-AB3D-4CB0-8989-D22EF0EA0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~</a:t>
            </a:r>
            <a:r>
              <a:rPr lang="zh-TW" altLang="en-US" sz="7200"/>
              <a:t>完</a:t>
            </a:r>
            <a:r>
              <a:rPr lang="en-US" altLang="zh-TW" sz="7200"/>
              <a:t>~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7DCCB-4C34-4872-9130-0FC0DE67C2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0"/>
    </mc:Choice>
    <mc:Fallback xmlns="">
      <p:transition spd="slow" advTm="103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1250A5-74D9-4191-873E-B303CA7B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kern="1200">
                <a:solidFill>
                  <a:srgbClr val="333399"/>
                </a:solidFill>
              </a:rPr>
              <a:t>教職員資料模組 - 概覽</a:t>
            </a:r>
            <a:endParaRPr lang="en-US" altLang="zh-TW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B4011-668A-411C-8614-AE15F8AED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1"/>
    </mc:Choice>
    <mc:Fallback xmlns="">
      <p:transition spd="slow" advTm="160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EB9B49-18BA-40DA-822A-1B08B1D5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教職員資料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教職員概況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7CA45-6994-4925-B75B-944AD10E06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97"/>
    </mc:Choice>
    <mc:Fallback xmlns="">
      <p:transition spd="slow" advTm="1789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DD4866-12A9-49DE-919E-81F1EF86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教職員資料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教職員概況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詳情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2EFE5-1AEF-450C-868A-6A6AAE8E05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3"/>
    </mc:Choice>
    <mc:Fallback xmlns="">
      <p:transition spd="slow" advTm="1473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59E0C-C05E-42B5-9128-1845636C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教職員資料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教職員概況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詳情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01825-9891-445E-96D8-D0FA6157E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0"/>
    </mc:Choice>
    <mc:Fallback xmlns="">
      <p:transition spd="slow" advTm="19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A52D7C-6AF4-45E5-A126-D719CBB9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教職員資料 </a:t>
            </a:r>
            <a:r>
              <a:rPr lang="en-US" altLang="zh-TW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委員會職務 </a:t>
            </a:r>
            <a:r>
              <a:rPr lang="en-US" altLang="zh-TW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按委員會輸入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C5463-51CA-40D3-AFAE-F648E41DEE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2"/>
    </mc:Choice>
    <mc:Fallback xmlns="">
      <p:transition spd="slow" advTm="1385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208EC1-8401-400F-BBDC-6B0725B5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教職員資料 </a:t>
            </a:r>
            <a:r>
              <a:rPr lang="en-US" altLang="zh-TW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委員會職務 </a:t>
            </a:r>
            <a:r>
              <a:rPr lang="en-US" altLang="zh-TW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按委員會輸入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0B8AF-321B-4E76-8C1B-9FBEED61CB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3"/>
    </mc:Choice>
    <mc:Fallback xmlns="">
      <p:transition spd="slow" advTm="1475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5DC3A8-F90B-4291-B3AE-BDC8C970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教職員資料 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匯出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69130-0F77-485D-A994-B72A19DB7C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0"/>
    </mc:Choice>
    <mc:Fallback xmlns="">
      <p:transition spd="slow" advTm="114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E3012F-E677-4340-B164-162C5898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教職員資料 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 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職務概況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BADFC-DA02-488A-8874-9F3C879EE6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5"/>
    </mc:Choice>
    <mc:Fallback xmlns="">
      <p:transition spd="slow" advTm="1359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4C9D9272018449A85F073F4F959BD5" ma:contentTypeVersion="14" ma:contentTypeDescription="Create a new document." ma:contentTypeScope="" ma:versionID="2b8554a3c6c91970765d53834207b68c">
  <xsd:schema xmlns:xsd="http://www.w3.org/2001/XMLSchema" xmlns:xs="http://www.w3.org/2001/XMLSchema" xmlns:p="http://schemas.microsoft.com/office/2006/metadata/properties" xmlns:ns3="93994378-8f85-4d55-a93f-020479a2545a" xmlns:ns4="50d6676a-a70c-4c22-8ba9-b4fc1a173de1" targetNamespace="http://schemas.microsoft.com/office/2006/metadata/properties" ma:root="true" ma:fieldsID="7e78c14b19863c221fd14613258f1686" ns3:_="" ns4:_="">
    <xsd:import namespace="93994378-8f85-4d55-a93f-020479a2545a"/>
    <xsd:import namespace="50d6676a-a70c-4c22-8ba9-b4fc1a173d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94378-8f85-4d55-a93f-020479a254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6676a-a70c-4c22-8ba9-b4fc1a173de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3994378-8f85-4d55-a93f-020479a2545a" xsi:nil="true"/>
  </documentManagement>
</p:properties>
</file>

<file path=customXml/itemProps1.xml><?xml version="1.0" encoding="utf-8"?>
<ds:datastoreItem xmlns:ds="http://schemas.openxmlformats.org/officeDocument/2006/customXml" ds:itemID="{4FAA53D5-092A-4EDD-B7C1-1457E91B8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994378-8f85-4d55-a93f-020479a2545a"/>
    <ds:schemaRef ds:uri="50d6676a-a70c-4c22-8ba9-b4fc1a173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84C1C6-EDA0-4AF1-9995-665E59ACC6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6F8158-28B4-4DC7-A8B6-CB35BD0ECBD0}">
  <ds:schemaRefs>
    <ds:schemaRef ds:uri="http://purl.org/dc/elements/1.1/"/>
    <ds:schemaRef ds:uri="http://schemas.microsoft.com/office/2006/metadata/properties"/>
    <ds:schemaRef ds:uri="93994378-8f85-4d55-a93f-020479a2545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0d6676a-a70c-4c22-8ba9-b4fc1a173de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Arial</vt:lpstr>
      <vt:lpstr>Calibri</vt:lpstr>
      <vt:lpstr>Calibri Light</vt:lpstr>
      <vt:lpstr>Office Theme</vt:lpstr>
      <vt:lpstr> 教職員資料模組</vt:lpstr>
      <vt:lpstr>教職員資料模組 - 概覽</vt:lpstr>
      <vt:lpstr>教職員資料&gt; 教職員概況</vt:lpstr>
      <vt:lpstr>教職員資料&gt; 教職員概況&gt; 詳情</vt:lpstr>
      <vt:lpstr>教職員資料&gt; 教職員概況&gt; 詳情</vt:lpstr>
      <vt:lpstr>教職員資料 &gt; 委員會職務 &gt; 按委員會輸入</vt:lpstr>
      <vt:lpstr>教職員資料 &gt; 委員會職務 &gt; 按委員會輸入</vt:lpstr>
      <vt:lpstr>教職員資料 &gt; 匯出/匯入</vt:lpstr>
      <vt:lpstr>教職員資料 &gt; 查詢 &gt; 職務概況</vt:lpstr>
      <vt:lpstr>教職員資料 &gt; 用戶自定欄位</vt:lpstr>
      <vt:lpstr>教職員資料 &gt; 報告</vt:lpstr>
      <vt:lpstr>~完~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教職員資料模組</dc:title>
  <dc:creator>LAU, Kar-wing Kevin</dc:creator>
  <cp:lastModifiedBy>LAU, Kar-wing Kevin</cp:lastModifiedBy>
  <cp:revision>1</cp:revision>
  <dcterms:created xsi:type="dcterms:W3CDTF">2024-06-21T06:59:19Z</dcterms:created>
  <dcterms:modified xsi:type="dcterms:W3CDTF">2024-06-21T06:59:20Z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0x010100044C9D9272018449A85F073F4F959BD5</vt:lpwstr>
  </property>
</Properties>
</file>